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74" r:id="rId9"/>
    <p:sldId id="262" r:id="rId10"/>
    <p:sldId id="263" r:id="rId11"/>
    <p:sldId id="273" r:id="rId12"/>
    <p:sldId id="264" r:id="rId13"/>
    <p:sldId id="265" r:id="rId14"/>
    <p:sldId id="272" r:id="rId15"/>
    <p:sldId id="266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0" autoAdjust="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41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54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4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81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56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7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8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91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97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88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9DE6-813C-4B92-81A9-DFC0009393B4}" type="datetimeFigureOut">
              <a:rPr lang="ru-RU" smtClean="0"/>
              <a:t>15.11.2021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AC51A-F4BD-4D3E-B87A-7319AB2730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28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470" y="1745205"/>
            <a:ext cx="88450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заболеваний, вызванных изменениями температуры. Экспертиза повреждений вызванных техническим и атмосферным электричеством.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0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70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ожогов: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гиперемическая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воспалительная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сухого некроза кожи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обугливание кожи, мышц и костей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7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31" y="206865"/>
            <a:ext cx="8313127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 кожи у обыкновенного ежа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1" y="1462088"/>
            <a:ext cx="8638668" cy="5158519"/>
          </a:xfrm>
        </p:spPr>
      </p:pic>
    </p:spTree>
    <p:extLst>
      <p:ext uri="{BB962C8B-B14F-4D97-AF65-F5344CB8AC3E}">
        <p14:creationId xmlns:p14="http://schemas.microsoft.com/office/powerpoint/2010/main" val="236978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Патологоанатомические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при ожогах 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731" y="1690689"/>
            <a:ext cx="8616461" cy="5026634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мозга и 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оболочек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кровоизлияния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воспалительная инфильтрация в веществе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прижизненные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кровоизлияния имеют веретенообразную форму и плотно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прилегают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твердой мозговой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оболочке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предсердие переполнено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кровью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селезенка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плотная, буро-красного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олнокровие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дегенерация печени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почек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оспаление ЖКТ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инфаркты легких, печени, почек.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мозгового вещества надпочечников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1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25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Отморожение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замерзание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77" y="1468316"/>
            <a:ext cx="8625254" cy="51083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половой член, мошонка, основа каймы и венчика, нижняя губа.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соски вымени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верхушка мошонки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конечности, хвост, ушные раковины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собака, кошка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дистальные части конечностей, ушные раковины, молочная железа, хвост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гребни, сережки, конечности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утка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плавательные перепонки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кролик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ушные раковины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2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1" y="117658"/>
            <a:ext cx="5418124" cy="2959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006" r="9852"/>
          <a:stretch/>
        </p:blipFill>
        <p:spPr>
          <a:xfrm>
            <a:off x="4281854" y="3146692"/>
            <a:ext cx="4747847" cy="3586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7709" y="1028700"/>
            <a:ext cx="245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Отморожение пальцев передней конечности и хвоста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5741377" y="1283677"/>
            <a:ext cx="694592" cy="3956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3371" y="4671646"/>
            <a:ext cx="245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Отморожение гребня и сережек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112477" y="4994811"/>
            <a:ext cx="791308" cy="43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7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785" y="694592"/>
            <a:ext cx="8040565" cy="5482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степени </a:t>
            </a:r>
            <a:r>
              <a:rPr lang="ru-RU" sz="4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отморожения:</a:t>
            </a:r>
          </a:p>
          <a:p>
            <a:pPr marL="0" indent="0" algn="ctr">
              <a:buNone/>
            </a:pPr>
            <a:endParaRPr lang="ru-RU" sz="40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Гиперемическая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Воспалительная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Некротическая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Омертвение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глубоколежащих тканей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5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4980"/>
            <a:ext cx="78867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замерзания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68315"/>
            <a:ext cx="7886700" cy="46910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дрожь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шаткость походки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перистальтики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при снижении температуры тела до 20-25 градусов.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гибнет задолго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как труп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замораживается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76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Патологоанатомические изменения при замерзании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полнокровие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кровоизлияния в почечных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лоханках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переполнение кровью и фибрином правой половины сердца и крупных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мягкой мозговой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кровоизлияния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поверхностном слое слизистой оболочки желудка – пятна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Вишневского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1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9" y="154112"/>
            <a:ext cx="8818685" cy="90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и атмосферным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731" y="1406770"/>
            <a:ext cx="8546123" cy="5310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Патологоанатомические признаки смерти от технического электричества: </a:t>
            </a: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ожоги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эпидермиса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свернувшаяся кровь в сердце и крупных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сосудах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кровоизлияния на серозных и слизистых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оболочках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полнокровие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эмфизема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серозный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отек мягких мозговых оболочек</a:t>
            </a:r>
          </a:p>
        </p:txBody>
      </p:sp>
    </p:spTree>
    <p:extLst>
      <p:ext uri="{BB962C8B-B14F-4D97-AF65-F5344CB8AC3E}">
        <p14:creationId xmlns:p14="http://schemas.microsoft.com/office/powerpoint/2010/main" val="199139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9346" y="2844557"/>
            <a:ext cx="37631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электрическим током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67" t="7529" r="2348" b="15789"/>
          <a:stretch/>
        </p:blipFill>
        <p:spPr>
          <a:xfrm>
            <a:off x="73958" y="184636"/>
            <a:ext cx="5122296" cy="6515101"/>
          </a:xfrm>
        </p:spPr>
      </p:pic>
    </p:spTree>
    <p:extLst>
      <p:ext uri="{BB962C8B-B14F-4D97-AF65-F5344CB8AC3E}">
        <p14:creationId xmlns:p14="http://schemas.microsoft.com/office/powerpoint/2010/main" val="418329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УДАР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8286750" cy="48653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чувствительны к тепловому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удару: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виньи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обаки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Предполагающие факторы: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сердца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поения животных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8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065" y="1013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 теплового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430" y="1512276"/>
            <a:ext cx="8792307" cy="511712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притупление сознания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лабость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прогрессирующее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сердечной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угнетение сознания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депрессия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походка с расставленными конечностями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бледные, затем становятся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синюшно-красными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смертью животного происходят судорожные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припадки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от паралича центральной нервной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УДАР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Молниеносная форма 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Асфиктическая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Гиперпиретическую форма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5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066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Патологоанатомические изменения при тепловом ударе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55" y="1325563"/>
            <a:ext cx="8774722" cy="538296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трупа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повышение температуры трупа сразу после смерти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сворачивается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окоченение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трупа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трупа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венозный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застой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кровоизлияние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эпикардом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плеврой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экстравазаты в мозге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оболочках мозга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сухость мышц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ряблость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обоих желудочков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систолическое состояние левого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желудочка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переполнение легких венозной кровью с их отеком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6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УДАР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8286750" cy="4865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чувствительны к тепловому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удару: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лошади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рупный рогатый скот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виньи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овцы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обаки (щенки)</a:t>
            </a:r>
          </a:p>
        </p:txBody>
      </p:sp>
    </p:spTree>
    <p:extLst>
      <p:ext uri="{BB962C8B-B14F-4D97-AF65-F5344CB8AC3E}">
        <p14:creationId xmlns:p14="http://schemas.microsoft.com/office/powerpoint/2010/main" val="270059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солнечного удара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07" y="1816832"/>
            <a:ext cx="8932985" cy="49356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усиленное потоотделение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переходящее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зрачки расширены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выпячены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испуганный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в состоянии резкого венозного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застоя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дрожь, рвота, судороги.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ивотное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погибает в течении нескольких часов в конвульсиях от паралича сердца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асфиксии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60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83" y="127733"/>
            <a:ext cx="8880231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Труп лошади погибшей от солнечного удара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1453296"/>
            <a:ext cx="8264769" cy="5294209"/>
          </a:xfrm>
        </p:spPr>
      </p:pic>
    </p:spTree>
    <p:extLst>
      <p:ext uri="{BB962C8B-B14F-4D97-AF65-F5344CB8AC3E}">
        <p14:creationId xmlns:p14="http://schemas.microsoft.com/office/powerpoint/2010/main" val="2014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Патологоанатомические изменения при солнечном ударе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54225"/>
            <a:ext cx="78867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оболочек головного мозга с точечным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кровоизлияниями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отек головного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серозное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 оболочек головного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10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547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                                             </vt:lpstr>
      <vt:lpstr>ТЕПЛОВОЙ УДАР </vt:lpstr>
      <vt:lpstr>Клинические признаки теплового удара</vt:lpstr>
      <vt:lpstr>ТЕПЛОВОЙ УДАР</vt:lpstr>
      <vt:lpstr>Патологоанатомические изменения при тепловом ударе</vt:lpstr>
      <vt:lpstr>СОЛНЕЧНЫЙ УДАР </vt:lpstr>
      <vt:lpstr>Клинические признаки солнечного удара</vt:lpstr>
      <vt:lpstr>Труп лошади погибшей от солнечного удара</vt:lpstr>
      <vt:lpstr>Патологоанатомические изменения при солнечном ударе</vt:lpstr>
      <vt:lpstr>Ожог</vt:lpstr>
      <vt:lpstr>Ожог кожи у обыкновенного ежа</vt:lpstr>
      <vt:lpstr>Патологоанатомические изменения при ожогах </vt:lpstr>
      <vt:lpstr>Отморожение и замерзание</vt:lpstr>
      <vt:lpstr>Презентация PowerPoint</vt:lpstr>
      <vt:lpstr>Презентация PowerPoint</vt:lpstr>
      <vt:lpstr>Признаки замерзания </vt:lpstr>
      <vt:lpstr>Патологоанатомические изменения при замерзании </vt:lpstr>
      <vt:lpstr>Поражение техническим и атмосферным электричеством</vt:lpstr>
      <vt:lpstr>Поражение электрическим током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</dc:title>
  <dc:creator>Администратор</dc:creator>
  <cp:lastModifiedBy>Администратор</cp:lastModifiedBy>
  <cp:revision>34</cp:revision>
  <dcterms:created xsi:type="dcterms:W3CDTF">2021-10-18T19:52:34Z</dcterms:created>
  <dcterms:modified xsi:type="dcterms:W3CDTF">2021-11-15T21:57:00Z</dcterms:modified>
</cp:coreProperties>
</file>